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A3E1D23-A5F9-4773-ABFB-372A905B5D9A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65D35E-7BB4-46D9-AFEF-E52D6405A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3E1D23-A5F9-4773-ABFB-372A905B5D9A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65D35E-7BB4-46D9-AFEF-E52D6405A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3E1D23-A5F9-4773-ABFB-372A905B5D9A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65D35E-7BB4-46D9-AFEF-E52D6405A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3E1D23-A5F9-4773-ABFB-372A905B5D9A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65D35E-7BB4-46D9-AFEF-E52D6405A2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3E1D23-A5F9-4773-ABFB-372A905B5D9A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65D35E-7BB4-46D9-AFEF-E52D6405A2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3E1D23-A5F9-4773-ABFB-372A905B5D9A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65D35E-7BB4-46D9-AFEF-E52D6405A2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3E1D23-A5F9-4773-ABFB-372A905B5D9A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65D35E-7BB4-46D9-AFEF-E52D6405A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3E1D23-A5F9-4773-ABFB-372A905B5D9A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65D35E-7BB4-46D9-AFEF-E52D6405A2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3E1D23-A5F9-4773-ABFB-372A905B5D9A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65D35E-7BB4-46D9-AFEF-E52D6405A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A3E1D23-A5F9-4773-ABFB-372A905B5D9A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65D35E-7BB4-46D9-AFEF-E52D6405A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A3E1D23-A5F9-4773-ABFB-372A905B5D9A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65D35E-7BB4-46D9-AFEF-E52D6405A2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A3E1D23-A5F9-4773-ABFB-372A905B5D9A}" type="datetimeFigureOut">
              <a:rPr lang="en-US" smtClean="0"/>
              <a:pPr/>
              <a:t>5/2/2014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65D35E-7BB4-46D9-AFEF-E52D6405A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752599"/>
          </a:xfrm>
        </p:spPr>
        <p:txBody>
          <a:bodyPr>
            <a:normAutofit/>
          </a:bodyPr>
          <a:lstStyle/>
          <a:p>
            <a:r>
              <a:rPr lang="en-US" sz="3000" dirty="0" smtClean="0"/>
              <a:t>7-4 Areas of Trapezoids, Rhombuses and Kites</a:t>
            </a:r>
            <a:br>
              <a:rPr lang="en-US" sz="3000" dirty="0" smtClean="0"/>
            </a:br>
            <a:r>
              <a:rPr lang="en-US" sz="3000" dirty="0" smtClean="0"/>
              <a:t>M11.C.1</a:t>
            </a:r>
            <a:endParaRPr lang="en-US" sz="3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0"/>
            <a:ext cx="7772400" cy="1687111"/>
          </a:xfrm>
        </p:spPr>
        <p:txBody>
          <a:bodyPr/>
          <a:lstStyle/>
          <a:p>
            <a:r>
              <a:rPr lang="en-US" dirty="0" smtClean="0"/>
              <a:t>Objectives:</a:t>
            </a:r>
          </a:p>
          <a:p>
            <a:pPr marL="514350" indent="-514350">
              <a:buAutoNum type="arabicParenR"/>
            </a:pPr>
            <a:r>
              <a:rPr lang="en-US" dirty="0" smtClean="0"/>
              <a:t>To find the area of a trapezoid, rhombus or a kite</a:t>
            </a:r>
          </a:p>
          <a:p>
            <a:pPr marL="514350" indent="-514350"/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u="sng" dirty="0" smtClean="0"/>
              <a:t>height of a trapezoid </a:t>
            </a:r>
            <a:r>
              <a:rPr lang="en-US" dirty="0" smtClean="0"/>
              <a:t>is the perpendicular distances h between the bases.</a:t>
            </a:r>
          </a:p>
          <a:p>
            <a:r>
              <a:rPr lang="en-US" dirty="0" smtClean="0"/>
              <a:t>A = 1/2h(b₁ +b₂)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rapezoid 3"/>
          <p:cNvSpPr/>
          <p:nvPr/>
        </p:nvSpPr>
        <p:spPr>
          <a:xfrm>
            <a:off x="4038600" y="3429000"/>
            <a:ext cx="4114800" cy="16002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Find Area</a:t>
            </a:r>
          </a:p>
          <a:p>
            <a:r>
              <a:rPr lang="en-US" dirty="0" smtClean="0"/>
              <a:t>A </a:t>
            </a:r>
            <a:r>
              <a:rPr lang="en-US" dirty="0" smtClean="0"/>
              <a:t>car window is shaped like a trapezoid shown. Find the area of the window.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rot="16200000">
            <a:off x="228600" y="3886200"/>
            <a:ext cx="182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143000" y="297180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143000" y="4800600"/>
            <a:ext cx="152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 flipV="1">
            <a:off x="2247900" y="3390900"/>
            <a:ext cx="18288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Theorem: Area of a Rhombus or a Kite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area of a rhombus or a kite is half the product of the lengths of its diagonals.</a:t>
            </a:r>
          </a:p>
          <a:p>
            <a:r>
              <a:rPr lang="en-US" dirty="0" smtClean="0"/>
              <a:t>A = 1/2d₁d₂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700" dirty="0"/>
          </a:p>
        </p:txBody>
      </p:sp>
      <p:sp>
        <p:nvSpPr>
          <p:cNvPr id="4" name="Parallelogram 3"/>
          <p:cNvSpPr/>
          <p:nvPr/>
        </p:nvSpPr>
        <p:spPr>
          <a:xfrm>
            <a:off x="4953000" y="2971800"/>
            <a:ext cx="3276600" cy="18288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Finding the Area of a Kite</a:t>
            </a:r>
          </a:p>
          <a:p>
            <a:r>
              <a:rPr lang="en-US" dirty="0" smtClean="0"/>
              <a:t>Find </a:t>
            </a:r>
            <a:r>
              <a:rPr lang="en-US" dirty="0" smtClean="0"/>
              <a:t>the area of kite ABCD.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iamond 3"/>
          <p:cNvSpPr/>
          <p:nvPr/>
        </p:nvSpPr>
        <p:spPr>
          <a:xfrm>
            <a:off x="5486400" y="2057400"/>
            <a:ext cx="2286000" cy="381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Find the Area of a Rhombus</a:t>
            </a:r>
          </a:p>
          <a:p>
            <a:r>
              <a:rPr lang="en-US" dirty="0" smtClean="0"/>
              <a:t>Remember </a:t>
            </a:r>
            <a:r>
              <a:rPr lang="en-US" dirty="0" smtClean="0"/>
              <a:t>the properties of a rhombus!!</a:t>
            </a:r>
          </a:p>
          <a:p>
            <a:r>
              <a:rPr lang="en-US" dirty="0" smtClean="0"/>
              <a:t>Find the area of rhombus</a:t>
            </a:r>
            <a:r>
              <a:rPr lang="en-US" dirty="0"/>
              <a:t> </a:t>
            </a:r>
            <a:r>
              <a:rPr lang="en-US" dirty="0" smtClean="0"/>
              <a:t>EFGH.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2700" dirty="0"/>
          </a:p>
        </p:txBody>
      </p:sp>
      <p:sp>
        <p:nvSpPr>
          <p:cNvPr id="5" name="Parallelogram 4"/>
          <p:cNvSpPr/>
          <p:nvPr/>
        </p:nvSpPr>
        <p:spPr>
          <a:xfrm>
            <a:off x="4724400" y="3200400"/>
            <a:ext cx="2743200" cy="19050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</a:p>
          <a:p>
            <a:r>
              <a:rPr lang="en-US" dirty="0" smtClean="0"/>
              <a:t>Handed-In</a:t>
            </a:r>
          </a:p>
          <a:p>
            <a:r>
              <a:rPr lang="en-US" smtClean="0"/>
              <a:t>Page 376 #1-7, 14-21, 42, 43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0945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110</TotalTime>
  <Words>148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7-4 Areas of Trapezoids, Rhombuses and Kites M11.C.1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7-4 Areas of Trapezoids, Rhombuses and Kites M11.C.1</dc:title>
  <dc:creator>jtc5056</dc:creator>
  <cp:lastModifiedBy>User</cp:lastModifiedBy>
  <cp:revision>7</cp:revision>
  <dcterms:created xsi:type="dcterms:W3CDTF">2011-09-29T23:47:44Z</dcterms:created>
  <dcterms:modified xsi:type="dcterms:W3CDTF">2014-05-02T18:00:07Z</dcterms:modified>
</cp:coreProperties>
</file>